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3" d="100"/>
          <a:sy n="123" d="100"/>
        </p:scale>
        <p:origin x="11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9B4BDC3-113C-45FC-8614-CC1B7729E589}"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3909697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9B4BDC3-113C-45FC-8614-CC1B7729E589}"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3559773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9B4BDC3-113C-45FC-8614-CC1B7729E589}"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1575353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9B4BDC3-113C-45FC-8614-CC1B7729E589}"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4236587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9B4BDC3-113C-45FC-8614-CC1B7729E589}"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1689212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9B4BDC3-113C-45FC-8614-CC1B7729E589}" type="datetimeFigureOut">
              <a:rPr lang="en-GB" smtClean="0"/>
              <a:t>20/06/2023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150740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9B4BDC3-113C-45FC-8614-CC1B7729E589}" type="datetimeFigureOut">
              <a:rPr lang="en-GB" smtClean="0"/>
              <a:t>20/06/2023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364746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9B4BDC3-113C-45FC-8614-CC1B7729E589}" type="datetimeFigureOut">
              <a:rPr lang="en-GB" smtClean="0"/>
              <a:t>20/06/2023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447489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4BDC3-113C-45FC-8614-CC1B7729E589}" type="datetimeFigureOut">
              <a:rPr lang="en-GB" smtClean="0"/>
              <a:t>20/06/2023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2048600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B4BDC3-113C-45FC-8614-CC1B7729E589}" type="datetimeFigureOut">
              <a:rPr lang="en-GB" smtClean="0"/>
              <a:t>20/06/2023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2263330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B4BDC3-113C-45FC-8614-CC1B7729E589}" type="datetimeFigureOut">
              <a:rPr lang="en-GB" smtClean="0"/>
              <a:t>20/06/2023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8A5219-542F-457D-A41D-9731209089CD}" type="slidenum">
              <a:rPr lang="en-GB" smtClean="0"/>
              <a:t>‹#›</a:t>
            </a:fld>
            <a:endParaRPr lang="en-GB"/>
          </a:p>
        </p:txBody>
      </p:sp>
    </p:spTree>
    <p:extLst>
      <p:ext uri="{BB962C8B-B14F-4D97-AF65-F5344CB8AC3E}">
        <p14:creationId xmlns:p14="http://schemas.microsoft.com/office/powerpoint/2010/main" val="1291739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4BDC3-113C-45FC-8614-CC1B7729E589}" type="datetimeFigureOut">
              <a:rPr lang="en-GB" smtClean="0"/>
              <a:t>20/06/2023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8A5219-542F-457D-A41D-9731209089CD}" type="slidenum">
              <a:rPr lang="en-GB" smtClean="0"/>
              <a:t>‹#›</a:t>
            </a:fld>
            <a:endParaRPr lang="en-GB"/>
          </a:p>
        </p:txBody>
      </p:sp>
    </p:spTree>
    <p:extLst>
      <p:ext uri="{BB962C8B-B14F-4D97-AF65-F5344CB8AC3E}">
        <p14:creationId xmlns:p14="http://schemas.microsoft.com/office/powerpoint/2010/main" val="3915450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966651"/>
          </a:xfrm>
        </p:spPr>
        <p:txBody>
          <a:bodyPr/>
          <a:lstStyle/>
          <a:p>
            <a:r>
              <a:rPr lang="en-GB" u="sng" dirty="0" smtClean="0">
                <a:latin typeface="KG Primary Italics" panose="02000506000000020003" pitchFamily="2" charset="0"/>
              </a:rPr>
              <a:t>KS1 History (People who help us)</a:t>
            </a:r>
            <a:endParaRPr lang="en-GB" u="sng" dirty="0">
              <a:latin typeface="KG Primary Italics" panose="02000506000000020003" pitchFamily="2" charset="0"/>
            </a:endParaRPr>
          </a:p>
        </p:txBody>
      </p:sp>
      <p:pic>
        <p:nvPicPr>
          <p:cNvPr id="1026" name="Picture 2" descr="Florence Nightingale - Wikipedi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828" y="1162593"/>
            <a:ext cx="1871897" cy="260202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07828" y="3764615"/>
            <a:ext cx="1871897" cy="1212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latin typeface="KG Primary Italics" panose="02000506000000020003" pitchFamily="2" charset="0"/>
              </a:rPr>
              <a:t>Florence Nightingale (1820-1910)</a:t>
            </a:r>
            <a:endParaRPr lang="en-GB" sz="2800" dirty="0">
              <a:latin typeface="KG Primary Italics" panose="02000506000000020003" pitchFamily="2" charset="0"/>
            </a:endParaRPr>
          </a:p>
        </p:txBody>
      </p:sp>
      <p:pic>
        <p:nvPicPr>
          <p:cNvPr id="1028" name="Picture 4" descr="Mary Seacole - Wikiped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38677" y="1162593"/>
            <a:ext cx="1841864" cy="306977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9938677" y="4232366"/>
            <a:ext cx="1841864" cy="12148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latin typeface="KG Primary Italics" panose="02000506000000020003" pitchFamily="2" charset="0"/>
              </a:rPr>
              <a:t>Mary Seacole (1805-1881)</a:t>
            </a:r>
            <a:endParaRPr lang="en-GB" sz="2800" dirty="0">
              <a:latin typeface="KG Primary Italics" panose="02000506000000020003" pitchFamily="2" charset="0"/>
            </a:endParaRPr>
          </a:p>
        </p:txBody>
      </p:sp>
      <p:sp>
        <p:nvSpPr>
          <p:cNvPr id="8" name="Rectangle 7"/>
          <p:cNvSpPr/>
          <p:nvPr/>
        </p:nvSpPr>
        <p:spPr>
          <a:xfrm>
            <a:off x="2428514" y="1162593"/>
            <a:ext cx="7238000" cy="5368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u="sng" dirty="0" smtClean="0">
                <a:latin typeface="KG Primary Italics" panose="02000506000000020003" pitchFamily="2" charset="0"/>
              </a:rPr>
              <a:t>Sticky knowledge:</a:t>
            </a:r>
          </a:p>
          <a:p>
            <a:r>
              <a:rPr lang="en-GB" sz="2800" dirty="0" smtClean="0">
                <a:latin typeface="KG Primary Italics" panose="02000506000000020003" pitchFamily="2" charset="0"/>
              </a:rPr>
              <a:t>Mary Seacole and Florence Nightingale were both nurses who helped soldiers during the Crimean War.</a:t>
            </a:r>
          </a:p>
          <a:p>
            <a:endParaRPr lang="en-GB" sz="2800" dirty="0" smtClean="0">
              <a:latin typeface="KG Primary Italics" panose="02000506000000020003" pitchFamily="2" charset="0"/>
            </a:endParaRPr>
          </a:p>
          <a:p>
            <a:r>
              <a:rPr lang="en-GB" sz="2800" dirty="0" smtClean="0">
                <a:latin typeface="KG Primary Italics" panose="02000506000000020003" pitchFamily="2" charset="0"/>
              </a:rPr>
              <a:t>Florence Nightingale made lots of changes to nursing. She cared for people at night (that’s why she was named the lady with the lamp). She also made sure people washed their hands and kept hospitals clean.</a:t>
            </a:r>
          </a:p>
          <a:p>
            <a:endParaRPr lang="en-GB" sz="2800" dirty="0">
              <a:latin typeface="KG Primary Italics" panose="02000506000000020003" pitchFamily="2" charset="0"/>
            </a:endParaRPr>
          </a:p>
          <a:p>
            <a:r>
              <a:rPr lang="en-GB" sz="2800" dirty="0" smtClean="0">
                <a:latin typeface="KG Primary Italics" panose="02000506000000020003" pitchFamily="2" charset="0"/>
              </a:rPr>
              <a:t>Florence Nightingale received a British Royal Red Cross for her work, whereas Mary Seacole did not.</a:t>
            </a:r>
            <a:endParaRPr lang="en-GB" sz="2800" dirty="0">
              <a:latin typeface="KG Primary Italics" panose="02000506000000020003" pitchFamily="2" charset="0"/>
            </a:endParaRPr>
          </a:p>
        </p:txBody>
      </p:sp>
    </p:spTree>
    <p:extLst>
      <p:ext uri="{BB962C8B-B14F-4D97-AF65-F5344CB8AC3E}">
        <p14:creationId xmlns:p14="http://schemas.microsoft.com/office/powerpoint/2010/main" val="3781375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95</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KG Primary Italics</vt:lpstr>
      <vt:lpstr>Office Theme</vt:lpstr>
      <vt:lpstr>KS1 History (People who help us)</vt:lpstr>
    </vt:vector>
  </TitlesOfParts>
  <Company>HfL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KS1 – History (People who help us)</dc:title>
  <dc:creator>User1</dc:creator>
  <cp:lastModifiedBy>User1</cp:lastModifiedBy>
  <cp:revision>6</cp:revision>
  <dcterms:created xsi:type="dcterms:W3CDTF">2023-06-20T13:47:01Z</dcterms:created>
  <dcterms:modified xsi:type="dcterms:W3CDTF">2023-06-20T13:59:35Z</dcterms:modified>
</cp:coreProperties>
</file>